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18.xml" ContentType="application/vnd.openxmlformats-officedocument.presentationml.slide+xml"/>
  <Override PartName="/ppt/slides/slide1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4" r:id="rId3"/>
    <p:sldId id="275" r:id="rId4"/>
    <p:sldId id="27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6025813" cy="9037638"/>
  <p:notesSz cx="9144000" cy="6858000"/>
  <p:defaultTextStyle>
    <a:defPPr>
      <a:defRPr lang="en-US"/>
    </a:defPPr>
    <a:lvl1pPr marL="0" algn="l" defTabSz="125660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28299" algn="l" defTabSz="125660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56600" algn="l" defTabSz="125660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884898" algn="l" defTabSz="125660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513196" algn="l" defTabSz="125660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141499" algn="l" defTabSz="125660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769799" algn="l" defTabSz="125660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398098" algn="l" defTabSz="125660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5026397" algn="l" defTabSz="125660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Objects="1">
      <p:cViewPr varScale="1">
        <p:scale>
          <a:sx n="67" d="100"/>
          <a:sy n="67" d="100"/>
        </p:scale>
        <p:origin x="-504" y="-102"/>
      </p:cViewPr>
      <p:guideLst>
        <p:guide orient="horz" pos="2846"/>
        <p:guide pos="50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Objects="1">
      <p:cViewPr varScale="1">
        <p:scale>
          <a:sx n="89" d="100"/>
          <a:sy n="89" d="100"/>
        </p:scale>
        <p:origin x="-2082" y="-102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2FE788-1BDA-475A-9559-C41C753837D4}" type="datetimeFigureOut">
              <a:rPr lang="en-IN" smtClean="0"/>
              <a:t>10-03-2021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2350" y="514350"/>
            <a:ext cx="45593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8461C-5DCD-468E-9D43-352CEAD21D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8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566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28299" algn="l" defTabSz="12566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56600" algn="l" defTabSz="12566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84898" algn="l" defTabSz="12566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513196" algn="l" defTabSz="12566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141499" algn="l" defTabSz="12566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769799" algn="l" defTabSz="12566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398098" algn="l" defTabSz="12566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5026397" algn="l" defTabSz="12566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2350" y="514350"/>
            <a:ext cx="45593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8461C-5DCD-468E-9D43-352CEAD21D9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5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1944" y="2807536"/>
            <a:ext cx="13621942" cy="19372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3879" y="5121333"/>
            <a:ext cx="11218069" cy="230961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28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56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84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13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1414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769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9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026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26580-5BE0-47F2-9191-8A53A3A26759}" type="datetimeFigureOut">
              <a:rPr lang="en-IN" smtClean="0"/>
              <a:t>10-03-2021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20D9-0DDC-472A-909F-D6264CB4B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251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1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1" name="mixkit-relaxing-harp-sweep-2628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26580-5BE0-47F2-9191-8A53A3A26759}" type="datetimeFigureOut">
              <a:rPr lang="en-IN" smtClean="0"/>
              <a:t>10-03-2021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20D9-0DDC-472A-909F-D6264CB4B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010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1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1" name="mixkit-relaxing-harp-sweep-2628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18719" y="361939"/>
            <a:ext cx="3605808" cy="77112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1299" y="361939"/>
            <a:ext cx="10550325" cy="77112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26580-5BE0-47F2-9191-8A53A3A26759}" type="datetimeFigureOut">
              <a:rPr lang="en-IN" smtClean="0"/>
              <a:t>10-03-2021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20D9-0DDC-472A-909F-D6264CB4B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1193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1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1" name="mixkit-relaxing-harp-sweep-2628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26580-5BE0-47F2-9191-8A53A3A26759}" type="datetimeFigureOut">
              <a:rPr lang="en-IN" smtClean="0"/>
              <a:t>10-03-2021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20D9-0DDC-472A-909F-D6264CB4B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035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1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1" name="mixkit-relaxing-harp-sweep-2628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940" y="5807527"/>
            <a:ext cx="13621942" cy="1794975"/>
          </a:xfrm>
        </p:spPr>
        <p:txBody>
          <a:bodyPr anchor="t"/>
          <a:lstStyle>
            <a:lvl1pPr algn="l">
              <a:defRPr sz="56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5940" y="3830546"/>
            <a:ext cx="13621942" cy="197698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28299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 marL="12566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8489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51319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14149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76979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39809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502639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26580-5BE0-47F2-9191-8A53A3A26759}" type="datetimeFigureOut">
              <a:rPr lang="en-IN" smtClean="0"/>
              <a:t>10-03-2021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20D9-0DDC-472A-909F-D6264CB4B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036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1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1" name="mixkit-relaxing-harp-sweep-2628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1295" y="2108787"/>
            <a:ext cx="7078070" cy="5964425"/>
          </a:xfrm>
        </p:spPr>
        <p:txBody>
          <a:bodyPr/>
          <a:lstStyle>
            <a:lvl1pPr>
              <a:defRPr sz="4000"/>
            </a:lvl1pPr>
            <a:lvl2pPr>
              <a:defRPr sz="3300"/>
            </a:lvl2pPr>
            <a:lvl3pPr>
              <a:defRPr sz="27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6462" y="2108787"/>
            <a:ext cx="7078070" cy="5964425"/>
          </a:xfrm>
        </p:spPr>
        <p:txBody>
          <a:bodyPr/>
          <a:lstStyle>
            <a:lvl1pPr>
              <a:defRPr sz="4000"/>
            </a:lvl1pPr>
            <a:lvl2pPr>
              <a:defRPr sz="3300"/>
            </a:lvl2pPr>
            <a:lvl3pPr>
              <a:defRPr sz="27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26580-5BE0-47F2-9191-8A53A3A26759}" type="datetimeFigureOut">
              <a:rPr lang="en-IN" smtClean="0"/>
              <a:t>10-03-2021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20D9-0DDC-472A-909F-D6264CB4B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6581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1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1" name="mixkit-relaxing-harp-sweep-2628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1298" y="2023015"/>
            <a:ext cx="7080850" cy="843098"/>
          </a:xfrm>
        </p:spPr>
        <p:txBody>
          <a:bodyPr anchor="b"/>
          <a:lstStyle>
            <a:lvl1pPr marL="0" indent="0">
              <a:buNone/>
              <a:defRPr sz="3300" b="1"/>
            </a:lvl1pPr>
            <a:lvl2pPr marL="628299" indent="0">
              <a:buNone/>
              <a:defRPr sz="2700" b="1"/>
            </a:lvl2pPr>
            <a:lvl3pPr marL="1256600" indent="0">
              <a:buNone/>
              <a:defRPr sz="2500" b="1"/>
            </a:lvl3pPr>
            <a:lvl4pPr marL="1884898" indent="0">
              <a:buNone/>
              <a:defRPr sz="2200" b="1"/>
            </a:lvl4pPr>
            <a:lvl5pPr marL="2513196" indent="0">
              <a:buNone/>
              <a:defRPr sz="2200" b="1"/>
            </a:lvl5pPr>
            <a:lvl6pPr marL="3141499" indent="0">
              <a:buNone/>
              <a:defRPr sz="2200" b="1"/>
            </a:lvl6pPr>
            <a:lvl7pPr marL="3769799" indent="0">
              <a:buNone/>
              <a:defRPr sz="2200" b="1"/>
            </a:lvl7pPr>
            <a:lvl8pPr marL="4398098" indent="0">
              <a:buNone/>
              <a:defRPr sz="2200" b="1"/>
            </a:lvl8pPr>
            <a:lvl9pPr marL="5026397" indent="0">
              <a:buNone/>
              <a:defRPr sz="2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1298" y="2866113"/>
            <a:ext cx="7080850" cy="5207099"/>
          </a:xfrm>
        </p:spPr>
        <p:txBody>
          <a:bodyPr/>
          <a:lstStyle>
            <a:lvl1pPr>
              <a:defRPr sz="3300"/>
            </a:lvl1pPr>
            <a:lvl2pPr>
              <a:defRPr sz="27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40899" y="2023015"/>
            <a:ext cx="7083632" cy="843098"/>
          </a:xfrm>
        </p:spPr>
        <p:txBody>
          <a:bodyPr anchor="b"/>
          <a:lstStyle>
            <a:lvl1pPr marL="0" indent="0">
              <a:buNone/>
              <a:defRPr sz="3300" b="1"/>
            </a:lvl1pPr>
            <a:lvl2pPr marL="628299" indent="0">
              <a:buNone/>
              <a:defRPr sz="2700" b="1"/>
            </a:lvl2pPr>
            <a:lvl3pPr marL="1256600" indent="0">
              <a:buNone/>
              <a:defRPr sz="2500" b="1"/>
            </a:lvl3pPr>
            <a:lvl4pPr marL="1884898" indent="0">
              <a:buNone/>
              <a:defRPr sz="2200" b="1"/>
            </a:lvl4pPr>
            <a:lvl5pPr marL="2513196" indent="0">
              <a:buNone/>
              <a:defRPr sz="2200" b="1"/>
            </a:lvl5pPr>
            <a:lvl6pPr marL="3141499" indent="0">
              <a:buNone/>
              <a:defRPr sz="2200" b="1"/>
            </a:lvl6pPr>
            <a:lvl7pPr marL="3769799" indent="0">
              <a:buNone/>
              <a:defRPr sz="2200" b="1"/>
            </a:lvl7pPr>
            <a:lvl8pPr marL="4398098" indent="0">
              <a:buNone/>
              <a:defRPr sz="2200" b="1"/>
            </a:lvl8pPr>
            <a:lvl9pPr marL="5026397" indent="0">
              <a:buNone/>
              <a:defRPr sz="2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140899" y="2866113"/>
            <a:ext cx="7083632" cy="5207099"/>
          </a:xfrm>
        </p:spPr>
        <p:txBody>
          <a:bodyPr/>
          <a:lstStyle>
            <a:lvl1pPr>
              <a:defRPr sz="3300"/>
            </a:lvl1pPr>
            <a:lvl2pPr>
              <a:defRPr sz="27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26580-5BE0-47F2-9191-8A53A3A26759}" type="datetimeFigureOut">
              <a:rPr lang="en-IN" smtClean="0"/>
              <a:t>10-03-2021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20D9-0DDC-472A-909F-D6264CB4B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1811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1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1" name="mixkit-relaxing-harp-sweep-2628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26580-5BE0-47F2-9191-8A53A3A26759}" type="datetimeFigureOut">
              <a:rPr lang="en-IN" smtClean="0"/>
              <a:t>10-03-2021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20D9-0DDC-472A-909F-D6264CB4B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582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1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1" name="mixkit-relaxing-harp-sweep-2628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26580-5BE0-47F2-9191-8A53A3A26759}" type="datetimeFigureOut">
              <a:rPr lang="en-IN" smtClean="0"/>
              <a:t>10-03-2021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20D9-0DDC-472A-909F-D6264CB4B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672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1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1" name="mixkit-relaxing-harp-sweep-2628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302" y="359841"/>
            <a:ext cx="5272381" cy="1531377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5652" y="359842"/>
            <a:ext cx="8958876" cy="7713372"/>
          </a:xfrm>
        </p:spPr>
        <p:txBody>
          <a:bodyPr/>
          <a:lstStyle>
            <a:lvl1pPr>
              <a:defRPr sz="4500"/>
            </a:lvl1pPr>
            <a:lvl2pPr>
              <a:defRPr sz="4000"/>
            </a:lvl2pPr>
            <a:lvl3pPr>
              <a:defRPr sz="33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1302" y="1891217"/>
            <a:ext cx="5272381" cy="6181996"/>
          </a:xfrm>
        </p:spPr>
        <p:txBody>
          <a:bodyPr/>
          <a:lstStyle>
            <a:lvl1pPr marL="0" indent="0">
              <a:buNone/>
              <a:defRPr sz="1900"/>
            </a:lvl1pPr>
            <a:lvl2pPr marL="628299" indent="0">
              <a:buNone/>
              <a:defRPr sz="1600"/>
            </a:lvl2pPr>
            <a:lvl3pPr marL="1256600" indent="0">
              <a:buNone/>
              <a:defRPr sz="1400"/>
            </a:lvl3pPr>
            <a:lvl4pPr marL="1884898" indent="0">
              <a:buNone/>
              <a:defRPr sz="1400"/>
            </a:lvl4pPr>
            <a:lvl5pPr marL="2513196" indent="0">
              <a:buNone/>
              <a:defRPr sz="1400"/>
            </a:lvl5pPr>
            <a:lvl6pPr marL="3141499" indent="0">
              <a:buNone/>
              <a:defRPr sz="1400"/>
            </a:lvl6pPr>
            <a:lvl7pPr marL="3769799" indent="0">
              <a:buNone/>
              <a:defRPr sz="1400"/>
            </a:lvl7pPr>
            <a:lvl8pPr marL="4398098" indent="0">
              <a:buNone/>
              <a:defRPr sz="1400"/>
            </a:lvl8pPr>
            <a:lvl9pPr marL="5026397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26580-5BE0-47F2-9191-8A53A3A26759}" type="datetimeFigureOut">
              <a:rPr lang="en-IN" smtClean="0"/>
              <a:t>10-03-2021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20D9-0DDC-472A-909F-D6264CB4B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322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1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1" name="mixkit-relaxing-harp-sweep-2628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1171" y="6326355"/>
            <a:ext cx="9615488" cy="74686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41171" y="807529"/>
            <a:ext cx="9615488" cy="5422583"/>
          </a:xfrm>
        </p:spPr>
        <p:txBody>
          <a:bodyPr/>
          <a:lstStyle>
            <a:lvl1pPr marL="0" indent="0">
              <a:buNone/>
              <a:defRPr sz="4500"/>
            </a:lvl1pPr>
            <a:lvl2pPr marL="628299" indent="0">
              <a:buNone/>
              <a:defRPr sz="4000"/>
            </a:lvl2pPr>
            <a:lvl3pPr marL="1256600" indent="0">
              <a:buNone/>
              <a:defRPr sz="3300"/>
            </a:lvl3pPr>
            <a:lvl4pPr marL="1884898" indent="0">
              <a:buNone/>
              <a:defRPr sz="2700"/>
            </a:lvl4pPr>
            <a:lvl5pPr marL="2513196" indent="0">
              <a:buNone/>
              <a:defRPr sz="2700"/>
            </a:lvl5pPr>
            <a:lvl6pPr marL="3141499" indent="0">
              <a:buNone/>
              <a:defRPr sz="2700"/>
            </a:lvl6pPr>
            <a:lvl7pPr marL="3769799" indent="0">
              <a:buNone/>
              <a:defRPr sz="2700"/>
            </a:lvl7pPr>
            <a:lvl8pPr marL="4398098" indent="0">
              <a:buNone/>
              <a:defRPr sz="2700"/>
            </a:lvl8pPr>
            <a:lvl9pPr marL="5026397" indent="0">
              <a:buNone/>
              <a:defRPr sz="27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1171" y="7073216"/>
            <a:ext cx="9615488" cy="1060666"/>
          </a:xfrm>
        </p:spPr>
        <p:txBody>
          <a:bodyPr/>
          <a:lstStyle>
            <a:lvl1pPr marL="0" indent="0">
              <a:buNone/>
              <a:defRPr sz="1900"/>
            </a:lvl1pPr>
            <a:lvl2pPr marL="628299" indent="0">
              <a:buNone/>
              <a:defRPr sz="1600"/>
            </a:lvl2pPr>
            <a:lvl3pPr marL="1256600" indent="0">
              <a:buNone/>
              <a:defRPr sz="1400"/>
            </a:lvl3pPr>
            <a:lvl4pPr marL="1884898" indent="0">
              <a:buNone/>
              <a:defRPr sz="1400"/>
            </a:lvl4pPr>
            <a:lvl5pPr marL="2513196" indent="0">
              <a:buNone/>
              <a:defRPr sz="1400"/>
            </a:lvl5pPr>
            <a:lvl6pPr marL="3141499" indent="0">
              <a:buNone/>
              <a:defRPr sz="1400"/>
            </a:lvl6pPr>
            <a:lvl7pPr marL="3769799" indent="0">
              <a:buNone/>
              <a:defRPr sz="1400"/>
            </a:lvl7pPr>
            <a:lvl8pPr marL="4398098" indent="0">
              <a:buNone/>
              <a:defRPr sz="1400"/>
            </a:lvl8pPr>
            <a:lvl9pPr marL="5026397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26580-5BE0-47F2-9191-8A53A3A26759}" type="datetimeFigureOut">
              <a:rPr lang="en-IN" smtClean="0"/>
              <a:t>10-03-2021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20D9-0DDC-472A-909F-D6264CB4B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79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1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1" name="mixkit-relaxing-harp-sweep-2628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1295" y="361925"/>
            <a:ext cx="14423232" cy="1506273"/>
          </a:xfrm>
          <a:prstGeom prst="rect">
            <a:avLst/>
          </a:prstGeom>
        </p:spPr>
        <p:txBody>
          <a:bodyPr vert="horz" lIns="125661" tIns="62830" rIns="125661" bIns="6283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1295" y="2108787"/>
            <a:ext cx="14423232" cy="5964425"/>
          </a:xfrm>
          <a:prstGeom prst="rect">
            <a:avLst/>
          </a:prstGeom>
        </p:spPr>
        <p:txBody>
          <a:bodyPr vert="horz" lIns="125661" tIns="62830" rIns="125661" bIns="6283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1296" y="8376565"/>
            <a:ext cx="3739361" cy="481166"/>
          </a:xfrm>
          <a:prstGeom prst="rect">
            <a:avLst/>
          </a:prstGeom>
        </p:spPr>
        <p:txBody>
          <a:bodyPr vert="horz" lIns="125661" tIns="62830" rIns="125661" bIns="6283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26580-5BE0-47F2-9191-8A53A3A26759}" type="datetimeFigureOut">
              <a:rPr lang="en-IN" smtClean="0"/>
              <a:t>10-03-2021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75492" y="8376565"/>
            <a:ext cx="5074840" cy="481166"/>
          </a:xfrm>
          <a:prstGeom prst="rect">
            <a:avLst/>
          </a:prstGeom>
        </p:spPr>
        <p:txBody>
          <a:bodyPr vert="horz" lIns="125661" tIns="62830" rIns="125661" bIns="6283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5169" y="8376565"/>
            <a:ext cx="3739361" cy="481166"/>
          </a:xfrm>
          <a:prstGeom prst="rect">
            <a:avLst/>
          </a:prstGeom>
        </p:spPr>
        <p:txBody>
          <a:bodyPr vert="horz" lIns="125661" tIns="62830" rIns="125661" bIns="6283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420D9-0DDC-472A-909F-D6264CB4B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22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13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13" name="mixkit-relaxing-harp-sweep-2628.wav"/>
          </p:stSnd>
        </p:sndAc>
      </p:transition>
    </mc:Fallback>
  </mc:AlternateContent>
  <p:txStyles>
    <p:titleStyle>
      <a:lvl1pPr algn="ctr" defTabSz="1256600" rtl="0" eaLnBrk="1" latinLnBrk="0" hangingPunct="1">
        <a:spcBef>
          <a:spcPct val="0"/>
        </a:spcBef>
        <a:buNone/>
        <a:defRPr sz="6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71224" indent="-471224" algn="l" defTabSz="1256600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1pPr>
      <a:lvl2pPr marL="1020986" indent="-392691" algn="l" defTabSz="1256600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570747" indent="-314151" algn="l" defTabSz="1256600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3pPr>
      <a:lvl4pPr marL="2199046" indent="-314151" algn="l" defTabSz="125660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827348" indent="-314151" algn="l" defTabSz="125660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55649" indent="-314151" algn="l" defTabSz="125660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083948" indent="-314151" algn="l" defTabSz="125660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12245" indent="-314151" algn="l" defTabSz="125660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340548" indent="-314151" algn="l" defTabSz="125660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5660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28299" algn="l" defTabSz="125660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56600" algn="l" defTabSz="125660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884898" algn="l" defTabSz="125660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13196" algn="l" defTabSz="125660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141499" algn="l" defTabSz="125660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769799" algn="l" defTabSz="125660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398098" algn="l" defTabSz="125660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026397" algn="l" defTabSz="125660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588971" y="-2"/>
            <a:ext cx="7436843" cy="90376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 rot="-8100000">
            <a:off x="11413357" y="-1817740"/>
            <a:ext cx="388115" cy="12557103"/>
          </a:xfrm>
          <a:custGeom>
            <a:avLst/>
            <a:gdLst/>
            <a:ahLst/>
            <a:cxnLst/>
            <a:rect l="l" t="t" r="r" b="b"/>
            <a:pathLst>
              <a:path w="388115" h="12557103">
                <a:moveTo>
                  <a:pt x="388115" y="12393037"/>
                </a:moveTo>
                <a:lnTo>
                  <a:pt x="224049" y="12557103"/>
                </a:lnTo>
                <a:lnTo>
                  <a:pt x="0" y="12333055"/>
                </a:lnTo>
                <a:lnTo>
                  <a:pt x="0" y="0"/>
                </a:lnTo>
                <a:lnTo>
                  <a:pt x="388115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 rot="2700000">
            <a:off x="9686325" y="-1028990"/>
            <a:ext cx="388115" cy="6089385"/>
          </a:xfrm>
          <a:custGeom>
            <a:avLst/>
            <a:gdLst/>
            <a:ahLst/>
            <a:cxnLst/>
            <a:rect l="l" t="t" r="r" b="b"/>
            <a:pathLst>
              <a:path w="388115" h="6089385">
                <a:moveTo>
                  <a:pt x="0" y="388115"/>
                </a:moveTo>
                <a:lnTo>
                  <a:pt x="388115" y="0"/>
                </a:lnTo>
                <a:lnTo>
                  <a:pt x="388115" y="6089385"/>
                </a:lnTo>
                <a:lnTo>
                  <a:pt x="0" y="60893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ectangle 71"/>
          <p:cNvSpPr/>
          <p:nvPr/>
        </p:nvSpPr>
        <p:spPr>
          <a:xfrm rot="8100000">
            <a:off x="11853890" y="-1841745"/>
            <a:ext cx="388116" cy="11639211"/>
          </a:xfrm>
          <a:custGeom>
            <a:avLst/>
            <a:gdLst/>
            <a:ahLst/>
            <a:cxnLst/>
            <a:rect l="l" t="t" r="r" b="b"/>
            <a:pathLst>
              <a:path w="388116" h="11639211">
                <a:moveTo>
                  <a:pt x="0" y="11251096"/>
                </a:moveTo>
                <a:lnTo>
                  <a:pt x="0" y="388116"/>
                </a:lnTo>
                <a:lnTo>
                  <a:pt x="388116" y="0"/>
                </a:lnTo>
                <a:lnTo>
                  <a:pt x="388116" y="11639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Rectangle 72"/>
          <p:cNvSpPr/>
          <p:nvPr/>
        </p:nvSpPr>
        <p:spPr>
          <a:xfrm rot="8100000">
            <a:off x="10135099" y="2519902"/>
            <a:ext cx="413851" cy="7807424"/>
          </a:xfrm>
          <a:custGeom>
            <a:avLst/>
            <a:gdLst/>
            <a:ahLst/>
            <a:cxnLst/>
            <a:rect l="l" t="t" r="r" b="b"/>
            <a:pathLst>
              <a:path w="413851" h="7807424">
                <a:moveTo>
                  <a:pt x="0" y="7807424"/>
                </a:moveTo>
                <a:lnTo>
                  <a:pt x="0" y="0"/>
                </a:lnTo>
                <a:lnTo>
                  <a:pt x="413851" y="413851"/>
                </a:lnTo>
                <a:lnTo>
                  <a:pt x="413851" y="78074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 rot="2842815">
            <a:off x="6597699" y="490185"/>
            <a:ext cx="2679153" cy="306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ectangle 73"/>
          <p:cNvSpPr/>
          <p:nvPr/>
        </p:nvSpPr>
        <p:spPr>
          <a:xfrm rot="2842815">
            <a:off x="6464990" y="4714273"/>
            <a:ext cx="3057694" cy="2567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9"/>
          <p:cNvSpPr/>
          <p:nvPr/>
        </p:nvSpPr>
        <p:spPr>
          <a:xfrm rot="-8100000">
            <a:off x="13409553" y="3014215"/>
            <a:ext cx="388116" cy="7239139"/>
          </a:xfrm>
          <a:custGeom>
            <a:avLst/>
            <a:gdLst/>
            <a:ahLst/>
            <a:cxnLst/>
            <a:rect l="l" t="t" r="r" b="b"/>
            <a:pathLst>
              <a:path w="388116" h="7143592">
                <a:moveTo>
                  <a:pt x="388116" y="7143592"/>
                </a:moveTo>
                <a:lnTo>
                  <a:pt x="0" y="6755477"/>
                </a:lnTo>
                <a:lnTo>
                  <a:pt x="0" y="388115"/>
                </a:lnTo>
                <a:lnTo>
                  <a:pt x="38811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71"/>
          <p:cNvSpPr/>
          <p:nvPr/>
        </p:nvSpPr>
        <p:spPr>
          <a:xfrm rot="8100000">
            <a:off x="14030355" y="-940221"/>
            <a:ext cx="388116" cy="5483241"/>
          </a:xfrm>
          <a:custGeom>
            <a:avLst/>
            <a:gdLst/>
            <a:ahLst/>
            <a:cxnLst/>
            <a:rect l="l" t="t" r="r" b="b"/>
            <a:pathLst>
              <a:path w="388116" h="5483241">
                <a:moveTo>
                  <a:pt x="388116" y="5483241"/>
                </a:moveTo>
                <a:lnTo>
                  <a:pt x="0" y="5095126"/>
                </a:lnTo>
                <a:lnTo>
                  <a:pt x="0" y="388116"/>
                </a:lnTo>
                <a:lnTo>
                  <a:pt x="38811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Pentagon 1"/>
          <p:cNvSpPr/>
          <p:nvPr/>
        </p:nvSpPr>
        <p:spPr>
          <a:xfrm>
            <a:off x="-1" y="-2"/>
            <a:ext cx="8016415" cy="7903197"/>
          </a:xfrm>
          <a:prstGeom prst="homePlate">
            <a:avLst>
              <a:gd name="adj" fmla="val 42187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6141" y="1803630"/>
            <a:ext cx="5544616" cy="943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 Kingdom</a:t>
            </a:r>
            <a:endParaRPr lang="en-IN" sz="6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5155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5000">
        <p14:vortex dir="r"/>
        <p:sndAc>
          <p:stSnd>
            <p:snd r:embed="rId3" name="Disney 1x.wav"/>
          </p:stSnd>
        </p:sndAc>
      </p:transition>
    </mc:Choice>
    <mc:Fallback>
      <p:transition spd="slow" advClick="0" advTm="5000">
        <p:fade/>
        <p:sndAc>
          <p:stSnd>
            <p:snd r:embed="rId3" name="Disney 1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67" grpId="0" animBg="1"/>
      <p:bldP spid="72" grpId="0" animBg="1"/>
      <p:bldP spid="73" grpId="0" animBg="1"/>
      <p:bldP spid="20" grpId="0" animBg="1"/>
      <p:bldP spid="21" grpId="0" animBg="1"/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3917562" y="0"/>
            <a:ext cx="2108251" cy="7023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131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2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2" name="mixkit-relaxing-harp-sweep-2628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061578" y="0"/>
            <a:ext cx="1964235" cy="558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122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2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2" name="mixkit-relaxing-harp-sweep-2628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061578" y="0"/>
            <a:ext cx="1964235" cy="702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230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2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2" name="mixkit-relaxing-harp-sweep-2628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061578" y="0"/>
            <a:ext cx="1964235" cy="63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44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2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2" name="mixkit-relaxing-harp-sweep-2628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743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2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2" name="mixkit-relaxing-harp-sweep-2628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89570" y="0"/>
            <a:ext cx="2036243" cy="702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740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2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2" name="mixkit-relaxing-harp-sweep-2628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17562" y="0"/>
            <a:ext cx="2108251" cy="63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632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2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2" name="mixkit-relaxing-harp-sweep-2628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3917562" y="0"/>
            <a:ext cx="2108251" cy="6303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808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2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2" name="mixkit-relaxing-harp-sweep-2628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89570" y="0"/>
            <a:ext cx="2036243" cy="63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150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2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2" name="mixkit-relaxing-harp-sweep-2628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61578" y="0"/>
            <a:ext cx="1964235" cy="918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234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2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2" name="mixkit-relaxing-harp-sweep-2628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701538" y="0"/>
            <a:ext cx="2324275" cy="702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972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2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2" name="mixkit-relaxing-harp-sweep-2628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845554" y="0"/>
            <a:ext cx="2180259" cy="558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6499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2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2" name="mixkit-relaxing-harp-sweep-2628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061578" y="0"/>
            <a:ext cx="1964235" cy="63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333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2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2" name="mixkit-relaxing-harp-sweep-2628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845554" y="0"/>
            <a:ext cx="2180259" cy="774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451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2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2" name="mixkit-relaxing-harp-sweep-2628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89570" y="0"/>
            <a:ext cx="2036243" cy="63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664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2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2" name="mixkit-relaxing-harp-sweep-2628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693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2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2" name="mixkit-relaxing-harp-sweep-2628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061578" y="0"/>
            <a:ext cx="1964235" cy="558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130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Click="0" advTm="8000">
        <p14:vortex dir="r"/>
        <p:sndAc>
          <p:stSnd>
            <p:snd r:embed="rId2" name="mixkit-relaxing-harp-sweep-2628.wav"/>
          </p:stSnd>
        </p:sndAc>
      </p:transition>
    </mc:Choice>
    <mc:Fallback>
      <p:transition spd="slow" advClick="0" advTm="8000">
        <p:fade/>
        <p:sndAc>
          <p:stSnd>
            <p:snd r:embed="rId2" name="mixkit-relaxing-harp-sweep-2628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A676C242F0FA45A365B550EDB5E1AE" ma:contentTypeVersion="12" ma:contentTypeDescription="Create a new document." ma:contentTypeScope="" ma:versionID="9eedb5c134eff68857c94ec45cf14e1a">
  <xsd:schema xmlns:xsd="http://www.w3.org/2001/XMLSchema" xmlns:xs="http://www.w3.org/2001/XMLSchema" xmlns:p="http://schemas.microsoft.com/office/2006/metadata/properties" xmlns:ns2="91375bc6-2968-4a78-b1dc-7f4ff09f6eab" targetNamespace="http://schemas.microsoft.com/office/2006/metadata/properties" ma:root="true" ma:fieldsID="7ab8e4adf3070ac5ea3811b90d64a909" ns2:_="">
    <xsd:import namespace="91375bc6-2968-4a78-b1dc-7f4ff09f6eab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375bc6-2968-4a78-b1dc-7f4ff09f6eab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91375bc6-2968-4a78-b1dc-7f4ff09f6eab" xsi:nil="true"/>
  </documentManagement>
</p:properties>
</file>

<file path=customXml/itemProps1.xml><?xml version="1.0" encoding="utf-8"?>
<ds:datastoreItem xmlns:ds="http://schemas.openxmlformats.org/officeDocument/2006/customXml" ds:itemID="{2EC99297-7C4C-4A1D-880E-AFD74D83F086}"/>
</file>

<file path=customXml/itemProps2.xml><?xml version="1.0" encoding="utf-8"?>
<ds:datastoreItem xmlns:ds="http://schemas.openxmlformats.org/officeDocument/2006/customXml" ds:itemID="{894EBDE9-3889-426D-BE06-70788F09C4C4}"/>
</file>

<file path=customXml/itemProps3.xml><?xml version="1.0" encoding="utf-8"?>
<ds:datastoreItem xmlns:ds="http://schemas.openxmlformats.org/officeDocument/2006/customXml" ds:itemID="{3ABA2104-D2D7-4A82-BE17-A4597F802806}"/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3</Words>
  <Application>Microsoft Office PowerPoint</Application>
  <PresentationFormat>Custom</PresentationFormat>
  <Paragraphs>2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CtrlSoft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Yugal</dc:creator>
  <cp:lastModifiedBy>HP</cp:lastModifiedBy>
  <cp:revision>29</cp:revision>
  <dcterms:created xsi:type="dcterms:W3CDTF">2021-03-09T10:41:39Z</dcterms:created>
  <dcterms:modified xsi:type="dcterms:W3CDTF">2021-03-10T11:55:06Z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0x010100EDA676C242F0FA45A365B550EDB5E1AE</vt:lpwstr>
  </property>
</Properties>
</file>